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5789" autoAdjust="0"/>
  </p:normalViewPr>
  <p:slideViewPr>
    <p:cSldViewPr snapToGrid="0">
      <p:cViewPr varScale="1">
        <p:scale>
          <a:sx n="86" d="100"/>
          <a:sy n="86" d="100"/>
        </p:scale>
        <p:origin x="14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CE707-4FD3-47BA-987D-446F94DFD2BB}" type="datetimeFigureOut">
              <a:rPr lang="en-GB" smtClean="0"/>
              <a:t>21/11/2018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96694-2BC5-4CD7-B637-8A5A8A4DC6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49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presentation is another targeted forum session, where I hope to get some ideas on the subject of the Good Practice Guide.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96694-2BC5-4CD7-B637-8A5A8A4DC6B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762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 to my last slide</a:t>
            </a:r>
          </a:p>
          <a:p>
            <a:endParaRPr lang="en-GB" dirty="0"/>
          </a:p>
          <a:p>
            <a:r>
              <a:rPr lang="en-GB" dirty="0"/>
              <a:t>I hope you are all aware of the Good Practice Guide that we produce to assist users in the use of the TRICS Database</a:t>
            </a:r>
          </a:p>
          <a:p>
            <a:endParaRPr lang="en-GB" dirty="0"/>
          </a:p>
          <a:p>
            <a:r>
              <a:rPr lang="en-GB" dirty="0"/>
              <a:t>These are the results from another question within the 2018 User Survey.</a:t>
            </a:r>
          </a:p>
          <a:p>
            <a:endParaRPr lang="en-GB" dirty="0"/>
          </a:p>
          <a:p>
            <a:r>
              <a:rPr lang="en-GB" dirty="0"/>
              <a:t>We are very pleased with the results, but would still like to improve in this area.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96694-2BC5-4CD7-B637-8A5A8A4DC6B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186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 really the purpose of this presentation is to find out from yourselves how we can improve the Guidance .</a:t>
            </a:r>
          </a:p>
          <a:p>
            <a:endParaRPr lang="en-GB" dirty="0"/>
          </a:p>
          <a:p>
            <a:r>
              <a:rPr lang="en-GB" dirty="0"/>
              <a:t>I have listed a few areas that might spark some discussion within the room.  What areas of the </a:t>
            </a:r>
            <a:r>
              <a:rPr lang="en-GB"/>
              <a:t>guide that </a:t>
            </a:r>
            <a:r>
              <a:rPr lang="en-GB" dirty="0"/>
              <a:t>need improving or expansion?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96694-2BC5-4CD7-B637-8A5A8A4DC6B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03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8626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887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078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744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997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7554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5984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751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472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730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66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80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385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396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463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216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06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067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D5342-5E8E-438E-A1BA-22359B1570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99316" y="1122363"/>
            <a:ext cx="8288087" cy="2387600"/>
          </a:xfrm>
        </p:spPr>
        <p:txBody>
          <a:bodyPr/>
          <a:lstStyle/>
          <a:p>
            <a:r>
              <a:rPr lang="en-GB" dirty="0"/>
              <a:t>Updating the TRICS Good Practice Guide for 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C940F6-EE26-44CB-A6C5-B64923F679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1738" y="4619075"/>
            <a:ext cx="8791575" cy="1655762"/>
          </a:xfrm>
        </p:spPr>
        <p:txBody>
          <a:bodyPr/>
          <a:lstStyle/>
          <a:p>
            <a:r>
              <a:rPr lang="en-GB" sz="2800" dirty="0"/>
              <a:t>Nick Rabbets</a:t>
            </a:r>
          </a:p>
          <a:p>
            <a:r>
              <a:rPr lang="en-GB" dirty="0"/>
              <a:t>Managing Director - TRICS Consortium Limited</a:t>
            </a:r>
          </a:p>
        </p:txBody>
      </p:sp>
    </p:spTree>
    <p:extLst>
      <p:ext uri="{BB962C8B-B14F-4D97-AF65-F5344CB8AC3E}">
        <p14:creationId xmlns:p14="http://schemas.microsoft.com/office/powerpoint/2010/main" val="4058297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11FCCA3-2D17-450C-9CF4-03361D3E456F}"/>
              </a:ext>
            </a:extLst>
          </p:cNvPr>
          <p:cNvGrpSpPr/>
          <p:nvPr/>
        </p:nvGrpSpPr>
        <p:grpSpPr>
          <a:xfrm>
            <a:off x="896859" y="317579"/>
            <a:ext cx="8269443" cy="6222333"/>
            <a:chOff x="896859" y="317579"/>
            <a:chExt cx="8269443" cy="6222333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1BBBF93-2C1D-4B20-A77B-BF87FA995DB6}"/>
                </a:ext>
              </a:extLst>
            </p:cNvPr>
            <p:cNvSpPr txBox="1"/>
            <p:nvPr/>
          </p:nvSpPr>
          <p:spPr>
            <a:xfrm>
              <a:off x="896860" y="317579"/>
              <a:ext cx="8269442" cy="1200329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</a:rPr>
                <a:t>How useful do you find the TRICS Good Practice Guide in understanding the correct use and auditing of TRICS and its data (1=not useful, 10=extremely useful)?</a:t>
              </a:r>
              <a:endParaRPr lang="en-GB" sz="3200" dirty="0">
                <a:solidFill>
                  <a:schemeClr val="bg1"/>
                </a:solidFill>
              </a:endParaRPr>
            </a:p>
          </p:txBody>
        </p:sp>
        <p:pic>
          <p:nvPicPr>
            <p:cNvPr id="1027" name="Picture 3" descr="image001">
              <a:extLst>
                <a:ext uri="{FF2B5EF4-FFF2-40B4-BE49-F238E27FC236}">
                  <a16:creationId xmlns:a16="http://schemas.microsoft.com/office/drawing/2014/main" id="{075935A4-D536-496A-918D-1C56AFC9811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6859" y="1517907"/>
              <a:ext cx="8269441" cy="5022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794541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66DBBF-493A-45E7-8B5B-AF9DA242BF65}"/>
              </a:ext>
            </a:extLst>
          </p:cNvPr>
          <p:cNvSpPr txBox="1"/>
          <p:nvPr/>
        </p:nvSpPr>
        <p:spPr>
          <a:xfrm flipH="1">
            <a:off x="4449406" y="571494"/>
            <a:ext cx="68457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400" dirty="0"/>
              <a:t>What are the areas of improvement needed to the Good Practice Guide?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3312E0-F5DB-4FCE-9AA4-140A49938104}"/>
              </a:ext>
            </a:extLst>
          </p:cNvPr>
          <p:cNvSpPr txBox="1"/>
          <p:nvPr/>
        </p:nvSpPr>
        <p:spPr>
          <a:xfrm>
            <a:off x="4954303" y="1620644"/>
            <a:ext cx="6709873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Using Older Versions of TRICS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Strictness of Search Criteria against the size of eventual Survey Samples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Consideration of Locational selection within Filtering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Avoiding “pre-determined” Trip Rates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Using Older TRICS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Dealing with Multi-Use and Linked Trips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Presenting Trip Generation Results and Selection Criteria Correctly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Commissioning TRICS-Compliant Surveys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Using the Travel Plan Monitoring Report Facility to show the impact of Travel Plans on surveyed sites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Any Other Specific Topics</a:t>
            </a:r>
          </a:p>
          <a:p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E31FB58-D928-4D5E-A0A5-71DDF652CBD8}"/>
              </a:ext>
            </a:extLst>
          </p:cNvPr>
          <p:cNvGrpSpPr/>
          <p:nvPr/>
        </p:nvGrpSpPr>
        <p:grpSpPr>
          <a:xfrm>
            <a:off x="896860" y="317579"/>
            <a:ext cx="3223636" cy="2425621"/>
            <a:chOff x="896859" y="317579"/>
            <a:chExt cx="8269443" cy="622233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D07C106-987F-45F6-BC37-34F3120FDC24}"/>
                </a:ext>
              </a:extLst>
            </p:cNvPr>
            <p:cNvSpPr txBox="1"/>
            <p:nvPr/>
          </p:nvSpPr>
          <p:spPr>
            <a:xfrm>
              <a:off x="896859" y="317579"/>
              <a:ext cx="8269443" cy="1302715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chemeClr val="bg1"/>
                  </a:solidFill>
                </a:rPr>
                <a:t>How useful do you find the TRICS Good Practice Guide in understanding the correct use and auditing of TRICS and its data (1=not useful, 10=extremely useful)?</a:t>
              </a:r>
              <a:endParaRPr lang="en-GB" sz="1050" dirty="0">
                <a:solidFill>
                  <a:schemeClr val="bg1"/>
                </a:solidFill>
              </a:endParaRPr>
            </a:p>
          </p:txBody>
        </p:sp>
        <p:pic>
          <p:nvPicPr>
            <p:cNvPr id="11" name="Picture 3" descr="image001">
              <a:extLst>
                <a:ext uri="{FF2B5EF4-FFF2-40B4-BE49-F238E27FC236}">
                  <a16:creationId xmlns:a16="http://schemas.microsoft.com/office/drawing/2014/main" id="{7C8C1148-896B-4845-9E65-4712B50F68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6859" y="1517907"/>
              <a:ext cx="8269441" cy="5022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951651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894FA-1E13-4969-9490-CFBCADFF3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2" y="1813931"/>
            <a:ext cx="9116121" cy="1456267"/>
          </a:xfrm>
        </p:spPr>
        <p:txBody>
          <a:bodyPr>
            <a:normAutofit/>
          </a:bodyPr>
          <a:lstStyle/>
          <a:p>
            <a:pPr algn="ctr"/>
            <a:r>
              <a:rPr lang="en-GB" sz="4400" b="1" dirty="0"/>
              <a:t>Open Forum</a:t>
            </a:r>
          </a:p>
        </p:txBody>
      </p:sp>
    </p:spTree>
    <p:extLst>
      <p:ext uri="{BB962C8B-B14F-4D97-AF65-F5344CB8AC3E}">
        <p14:creationId xmlns:p14="http://schemas.microsoft.com/office/powerpoint/2010/main" val="33872105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293</TotalTime>
  <Words>300</Words>
  <Application>Microsoft Office PowerPoint</Application>
  <PresentationFormat>Widescreen</PresentationFormat>
  <Paragraphs>31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Celestial</vt:lpstr>
      <vt:lpstr>Updating the TRICS Good Practice Guide for 2019</vt:lpstr>
      <vt:lpstr>PowerPoint Presentation</vt:lpstr>
      <vt:lpstr>PowerPoint Presentation</vt:lpstr>
      <vt:lpstr>Open Forum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TRICS Surveys in 2018 and the Launch of TRICS in Australasia</dc:title>
  <dc:creator>Nick Rabbets</dc:creator>
  <cp:lastModifiedBy>Nick Rabbets | TRICS</cp:lastModifiedBy>
  <cp:revision>41</cp:revision>
  <dcterms:created xsi:type="dcterms:W3CDTF">2018-05-03T08:29:45Z</dcterms:created>
  <dcterms:modified xsi:type="dcterms:W3CDTF">2018-11-21T14:23:42Z</dcterms:modified>
</cp:coreProperties>
</file>